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0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270" r:id="rId56"/>
    <p:sldId id="290" r:id="rId57"/>
    <p:sldId id="291" r:id="rId58"/>
    <p:sldId id="292" r:id="rId59"/>
    <p:sldId id="293" r:id="rId60"/>
    <p:sldId id="294" r:id="rId61"/>
    <p:sldId id="295" r:id="rId62"/>
    <p:sldId id="296" r:id="rId63"/>
    <p:sldId id="297" r:id="rId64"/>
    <p:sldId id="298" r:id="rId65"/>
    <p:sldId id="299" r:id="rId66"/>
    <p:sldId id="300" r:id="rId67"/>
    <p:sldId id="275" r:id="rId68"/>
    <p:sldId id="260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95"/>
    <p:restoredTop sz="75260" autoAdjust="0"/>
  </p:normalViewPr>
  <p:slideViewPr>
    <p:cSldViewPr snapToGrid="0" snapToObjects="1">
      <p:cViewPr varScale="1">
        <p:scale>
          <a:sx n="86" d="100"/>
          <a:sy n="86" d="100"/>
        </p:scale>
        <p:origin x="3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10/21/18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10/21/18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10/21/18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10/21/18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10/21/18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10/21/18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10/21/18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10/21/18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10/21/18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10/21/18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10/21/18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10/21/18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10/21/18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For each dataset D and competitor A</a:t>
            </a:r>
          </a:p>
          <a:p>
            <a:pPr lvl="1"/>
            <a:r>
              <a:rPr lang="en-US"/>
              <a:t>For each K and N</a:t>
            </a:r>
          </a:p>
          <a:p>
            <a:pPr lvl="3"/>
            <a:r>
              <a:rPr lang="en-US" sz="2400"/>
              <a:t>For each target t </a:t>
            </a:r>
            <a:r>
              <a:rPr lang="en-US" sz="2400" i="1"/>
              <a:t>(i.e., T times)</a:t>
            </a:r>
          </a:p>
          <a:p>
            <a:pPr lvl="4"/>
            <a:r>
              <a:rPr lang="en-US" sz="240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F1 score when varying q</a:t>
            </a:r>
          </a:p>
          <a:p>
            <a:pPr lvl="3"/>
            <a:r>
              <a:rPr lang="en-US" sz="240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347877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70C0"/>
                          </a:solidFill>
                          <a:effectLst/>
                          <a:latin typeface="+mn-lt"/>
                        </a:rPr>
                        <a:t>change=1.674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0070C0"/>
                          </a:solidFill>
                          <a:effectLst/>
                          <a:latin typeface="+mn-lt"/>
                        </a:rPr>
                        <a:t> k=0.30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0070C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change=0.885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change=0.348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change=-0.000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change=0.593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change=-0.212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change=1.005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change=-0.235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change=-0.094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change=0.979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change=0.796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change=0.500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change=0.630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8166306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change=-0.863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change=-0.836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change=-0.880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change=-0.731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change=-0.975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n=5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change=-0.931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change=-0.972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change=-0.809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change=-0.679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change=-0.851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5814444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change=-0.781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change=-0.393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change=-0.547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change=-0.628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change=-0.800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change=-0.589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change=-0.955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n=5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change=-0.876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change=-0.949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change=-0.697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change=-0.547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change=-0.632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change=-0.760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3170568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change=1.674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change=0.885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change=0.348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change=-0.000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change=0.593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change=-0.291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change=1.005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change=-0.205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change=-0.104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change=0.979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change=0.796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change=0.490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change=0.630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6874344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change=-0.863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change=-0.836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change=-0.879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change=-0.731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change=-0.972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n=5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change=-0.921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change=-0.968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change=-0.809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change=-0.677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change=-0.851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9146722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change=-0.781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change=-0.392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change=-0.546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change=-0.628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change=-0.799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change=-0.589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change=-0.950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n=5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change=-0.858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change=-0.943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change=-0.697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change=-0.488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change=-0.545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change=-0.632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change=-0.760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0022674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change=-0.832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change=-0.592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change=-0.685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change=-0.874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change=-0.718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change=-0.961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change=-0.868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change=-0.944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change=-0.799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change=-0.662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change=-0.693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change=-0.850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9563799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change=-0.832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change=-0.592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change=-0.685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change=-0.874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change=-0.718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change=-0.961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n=50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change=-0.868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change=-0.944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change=-0.799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change=-0.662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change=-0.693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change=-0.850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2462245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change=-0.775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change=-0.353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change=-0.518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change=-0.790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change=-0.568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change=-0.930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n=50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change=-0.898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change=-0.681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change=-0.462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change=-0.523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change=-0.759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change=-0.595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0120957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change=-0.170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change=-0.111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change=1.735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change=0.348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change=0.027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change=0.657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change=-0.470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change=1.138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change=-0.148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change=-0.016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change=0.991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change=0.944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change=0.457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change=0.631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8009951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change=-0.855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change=-0.795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change=-0.524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change=-0.635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change=-0.845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change=-0.675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change=-0.952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n=50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change=-0.805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change=-0.920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change=-0.776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change=-0.640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change=-0.667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change=-0.839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change=-0.736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5274448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change=-0.768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change=-0.695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change=-0.246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change=-0.442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change=-0.561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change=-0.501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change=-0.916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n=50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change=-0.653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change=-0.859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change=-0.642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change=-0.429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change=-0.476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change=-0.588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change=-0.739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change=-0.575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5810206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change=-0.221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change=-0.032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change=1.406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change=0.915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change=0.340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change=0.688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change=-0.478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change=1.087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change=0.101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change=1.017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change=0.944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change=0.475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change=-0.007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change=0.700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1317124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change=-0.834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change=-0.524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change=-0.812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change=-0.576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change=-0.927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k=0.70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n=50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change=-0.675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change=-0.854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change=-0.673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change=-0.525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change=-0.569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change=-0.649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change=-0.743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k=0.70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change=-0.642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4038698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change=-0.735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k=0.90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change=-0.624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change=-0.051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change=-0.288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change=-0.432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change=-0.358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change=-0.868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k=0.70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n=50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change=-0.427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change=-0.732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change=-0.502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change=-0.258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change=-0.334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change=-0.449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change=-0.588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k=0.70 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 n=1</a:t>
                      </a: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change=-0.433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786</TotalTime>
  <Words>4013</Words>
  <Application>Microsoft Macintosh PowerPoint</Application>
  <PresentationFormat>Widescreen</PresentationFormat>
  <Paragraphs>1629</Paragraphs>
  <Slides>68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4" baseType="lpstr">
      <vt:lpstr>Arial</vt:lpstr>
      <vt:lpstr>Calibri</vt:lpstr>
      <vt:lpstr>Calibri Light</vt:lpstr>
      <vt:lpstr>Cambria Math</vt:lpstr>
      <vt:lpstr>Symbol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132</cp:revision>
  <dcterms:created xsi:type="dcterms:W3CDTF">2018-08-16T20:39:42Z</dcterms:created>
  <dcterms:modified xsi:type="dcterms:W3CDTF">2018-10-22T05:27:26Z</dcterms:modified>
</cp:coreProperties>
</file>

<file path=docProps/thumbnail.jpeg>
</file>